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58"/>
  </p:notesMasterIdLst>
  <p:handoutMasterIdLst>
    <p:handoutMasterId r:id="rId59"/>
  </p:handoutMasterIdLst>
  <p:sldIdLst>
    <p:sldId id="256" r:id="rId6"/>
    <p:sldId id="257" r:id="rId7"/>
    <p:sldId id="258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4" r:id="rId16"/>
    <p:sldId id="306" r:id="rId17"/>
    <p:sldId id="307" r:id="rId18"/>
    <p:sldId id="308" r:id="rId19"/>
    <p:sldId id="313" r:id="rId20"/>
    <p:sldId id="314" r:id="rId21"/>
    <p:sldId id="315" r:id="rId22"/>
    <p:sldId id="297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9" r:id="rId38"/>
    <p:sldId id="280" r:id="rId39"/>
    <p:sldId id="281" r:id="rId40"/>
    <p:sldId id="282" r:id="rId41"/>
    <p:sldId id="295" r:id="rId42"/>
    <p:sldId id="283" r:id="rId43"/>
    <p:sldId id="284" r:id="rId44"/>
    <p:sldId id="309" r:id="rId45"/>
    <p:sldId id="310" r:id="rId46"/>
    <p:sldId id="311" r:id="rId47"/>
    <p:sldId id="293" r:id="rId48"/>
    <p:sldId id="287" r:id="rId49"/>
    <p:sldId id="288" r:id="rId50"/>
    <p:sldId id="316" r:id="rId51"/>
    <p:sldId id="289" r:id="rId52"/>
    <p:sldId id="294" r:id="rId53"/>
    <p:sldId id="296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a Wiki?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wiki is an application, typically a web application, which allows collaborative modification, extension, or deletion of its content and structure. </a:t>
            </a:r>
          </a:p>
        </p:txBody>
      </p:sp>
    </p:spTree>
    <p:extLst>
      <p:ext uri="{BB962C8B-B14F-4D97-AF65-F5344CB8AC3E}">
        <p14:creationId xmlns:p14="http://schemas.microsoft.com/office/powerpoint/2010/main" val="39526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</a:t>
            </a:r>
            <a:r>
              <a:rPr lang="en-US" dirty="0" err="1" smtClean="0"/>
              <a:t>Git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speed, data integrity, and support for distributed, non-linear workflows. </a:t>
            </a:r>
          </a:p>
        </p:txBody>
      </p:sp>
    </p:spTree>
    <p:extLst>
      <p:ext uri="{BB962C8B-B14F-4D97-AF65-F5344CB8AC3E}">
        <p14:creationId xmlns:p14="http://schemas.microsoft.com/office/powerpoint/2010/main" val="26282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git</a:t>
            </a:r>
            <a:r>
              <a:rPr lang="en-US" dirty="0" smtClean="0"/>
              <a:t> throughout the rest of this workshop.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</a:t>
            </a:r>
            <a:r>
              <a:rPr lang="en-US" dirty="0" smtClean="0"/>
              <a:t>policy to the </a:t>
            </a:r>
            <a:r>
              <a:rPr lang="en-US" dirty="0" err="1" smtClean="0"/>
              <a:t>setup.rb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990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 smtClean="0"/>
              <a:t>package "tree"</a:t>
            </a:r>
          </a:p>
          <a:p>
            <a:r>
              <a:rPr lang="en-US" dirty="0" smtClean="0"/>
              <a:t>package </a:t>
            </a:r>
            <a:r>
              <a:rPr lang="en-US" dirty="0" smtClean="0"/>
              <a:t>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</a:t>
            </a:r>
            <a:r>
              <a:rPr lang="en-US" dirty="0" smtClean="0"/>
              <a:t>install </a:t>
            </a:r>
            <a:r>
              <a:rPr lang="en-US" dirty="0"/>
              <a:t>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</a:t>
            </a:r>
            <a:r>
              <a:rPr lang="en-US" smtClean="0"/>
              <a:t>apply </a:t>
            </a:r>
            <a:r>
              <a:rPr lang="en-US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0412" y="279053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89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fr-FR" dirty="0"/>
              <a:t>Usage:                                                                                </a:t>
            </a:r>
          </a:p>
          <a:p>
            <a:r>
              <a:rPr lang="fr-FR" dirty="0"/>
              <a:t>    chef -h/--help                                                                    </a:t>
            </a:r>
          </a:p>
          <a:p>
            <a:r>
              <a:rPr lang="fr-FR" dirty="0"/>
              <a:t>    chef -v/--version                                                                 </a:t>
            </a:r>
          </a:p>
          <a:p>
            <a:r>
              <a:rPr lang="fr-FR" dirty="0"/>
              <a:t>    chef command [arguments...] [options...]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:                                       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exec</a:t>
            </a:r>
            <a:r>
              <a:rPr lang="fr-FR" dirty="0"/>
              <a:t>        </a:t>
            </a:r>
            <a:r>
              <a:rPr lang="fr-FR" dirty="0" err="1"/>
              <a:t>Runs</a:t>
            </a:r>
            <a:r>
              <a:rPr lang="fr-FR" dirty="0"/>
              <a:t> the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      </a:t>
            </a:r>
          </a:p>
          <a:p>
            <a:r>
              <a:rPr lang="fr-FR" dirty="0"/>
              <a:t>    gem         </a:t>
            </a:r>
            <a:r>
              <a:rPr lang="fr-FR" dirty="0" err="1"/>
              <a:t>Runs</a:t>
            </a:r>
            <a:r>
              <a:rPr lang="fr-FR" dirty="0"/>
              <a:t> the `gem`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</a:t>
            </a:r>
          </a:p>
          <a:p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a new </a:t>
            </a:r>
            <a:r>
              <a:rPr lang="fr-FR" dirty="0" err="1"/>
              <a:t>app</a:t>
            </a:r>
            <a:r>
              <a:rPr lang="fr-FR" dirty="0"/>
              <a:t>, </a:t>
            </a:r>
            <a:r>
              <a:rPr lang="fr-FR" dirty="0" err="1"/>
              <a:t>cookbook</a:t>
            </a:r>
            <a:r>
              <a:rPr lang="fr-FR" dirty="0"/>
              <a:t>, or component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shell-init</a:t>
            </a:r>
            <a:r>
              <a:rPr lang="fr-FR" dirty="0"/>
              <a:t>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shell</a:t>
            </a:r>
            <a:r>
              <a:rPr lang="fr-FR" dirty="0"/>
              <a:t> to use </a:t>
            </a:r>
            <a:r>
              <a:rPr lang="fr-FR" dirty="0" err="1"/>
              <a:t>ChefDK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primary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</a:t>
            </a:r>
          </a:p>
          <a:p>
            <a:r>
              <a:rPr lang="fr-FR" dirty="0"/>
              <a:t>    </a:t>
            </a:r>
            <a:r>
              <a:rPr lang="fr-FR" dirty="0" err="1"/>
              <a:t>install</a:t>
            </a:r>
            <a:r>
              <a:rPr lang="fr-FR" dirty="0"/>
              <a:t>     Install </a:t>
            </a:r>
            <a:r>
              <a:rPr lang="fr-FR" dirty="0" err="1"/>
              <a:t>cookbooks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Policyfile</a:t>
            </a:r>
            <a:r>
              <a:rPr lang="fr-FR" dirty="0"/>
              <a:t> and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locked</a:t>
            </a:r>
            <a:r>
              <a:rPr lang="fr-FR" dirty="0"/>
              <a:t> </a:t>
            </a:r>
            <a:r>
              <a:rPr lang="fr-FR" dirty="0" err="1"/>
              <a:t>cookbook</a:t>
            </a:r>
            <a:r>
              <a:rPr lang="fr-FR" dirty="0"/>
              <a:t> set</a:t>
            </a:r>
          </a:p>
          <a:p>
            <a:r>
              <a:rPr lang="fr-FR" dirty="0"/>
              <a:t>    update      Updates a </a:t>
            </a:r>
            <a:r>
              <a:rPr lang="fr-FR" dirty="0" err="1"/>
              <a:t>Policyfile.lock.json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run_list</a:t>
            </a:r>
            <a:r>
              <a:rPr lang="fr-FR" dirty="0"/>
              <a:t> and </a:t>
            </a:r>
            <a:r>
              <a:rPr lang="fr-FR" dirty="0" err="1" smtClean="0"/>
              <a:t>cookbooks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Compiling Cookbooks...</a:t>
            </a:r>
          </a:p>
          <a:p>
            <a:r>
              <a:rPr lang="en-US" dirty="0" smtClean="0"/>
              <a:t>Recipe: </a:t>
            </a:r>
            <a:r>
              <a:rPr lang="en-US" dirty="0" err="1" smtClean="0"/>
              <a:t>code_generator</a:t>
            </a:r>
            <a:r>
              <a:rPr lang="en-US" dirty="0" smtClean="0"/>
              <a:t>::cookbook</a:t>
            </a:r>
          </a:p>
          <a:p>
            <a:r>
              <a:rPr lang="en-US" dirty="0"/>
              <a:t>* directory[/home/chef/workstation] action create                                   </a:t>
            </a:r>
          </a:p>
          <a:p>
            <a:r>
              <a:rPr lang="en-US" dirty="0"/>
              <a:t>    - create new directory /home/chef/workstation                                     </a:t>
            </a:r>
          </a:p>
          <a:p>
            <a:r>
              <a:rPr lang="en-US" dirty="0"/>
              <a:t>  * template[/home/chef/workstation/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 - create new file /home/chef/workstation/</a:t>
            </a:r>
            <a:r>
              <a:rPr lang="en-US" dirty="0" err="1" smtClean="0"/>
              <a:t>metadata.rb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metadata.rb</a:t>
            </a:r>
            <a:r>
              <a:rPr lang="en-US" dirty="0" smtClean="0"/>
              <a:t> from none to bd85d3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/>
              <a:t>template[/home/chef/workstation/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] action </a:t>
            </a:r>
            <a:r>
              <a:rPr lang="en-US" dirty="0" err="1" smtClean="0"/>
              <a:t>create_if_missing</a:t>
            </a:r>
            <a:endParaRPr lang="en-US" dirty="0" smtClean="0"/>
          </a:p>
          <a:p>
            <a:r>
              <a:rPr lang="en-US" dirty="0" smtClean="0"/>
              <a:t>    - create new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 from none to 44d165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cookbook_file</a:t>
            </a:r>
            <a:r>
              <a:rPr lang="en-US" dirty="0"/>
              <a:t>[/home/chef/</a:t>
            </a:r>
            <a:r>
              <a:rPr lang="en-US" dirty="0" smtClean="0"/>
              <a:t>workstation/</a:t>
            </a:r>
            <a:r>
              <a:rPr lang="en-US" dirty="0" err="1" smtClean="0"/>
              <a:t>chefignore</a:t>
            </a:r>
            <a:r>
              <a:rPr lang="en-US" dirty="0" smtClean="0"/>
              <a:t>] action 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workstation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 smtClean="0"/>
              <a:t>10 directories, </a:t>
            </a:r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'workstation'                                </a:t>
            </a:r>
          </a:p>
          <a:p>
            <a:r>
              <a:rPr lang="en-US" dirty="0"/>
              <a:t>maintainer       'The Authors'                                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                        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           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Choose a version control system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</a:t>
            </a:r>
            <a:r>
              <a:rPr lang="en-US" dirty="0" smtClean="0"/>
              <a:t>/home/chef/workstation/</a:t>
            </a:r>
            <a:r>
              <a:rPr lang="en-US" dirty="0"/>
              <a:t>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*** Please tell me who you are.                             </a:t>
            </a:r>
          </a:p>
          <a:p>
            <a:endParaRPr lang="en-US" dirty="0"/>
          </a:p>
          <a:p>
            <a:r>
              <a:rPr lang="en-US" dirty="0"/>
              <a:t>Run                           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/>
              <a:t>"        </a:t>
            </a:r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endParaRPr lang="en-US" dirty="0"/>
          </a:p>
          <a:p>
            <a:r>
              <a:rPr lang="en-US" dirty="0"/>
              <a:t>to set your account's default identity.             </a:t>
            </a:r>
          </a:p>
          <a:p>
            <a:r>
              <a:rPr lang="en-US" dirty="0"/>
              <a:t>Omit --global to set the identity only in this repository.</a:t>
            </a:r>
          </a:p>
          <a:p>
            <a:endParaRPr lang="en-US" dirty="0"/>
          </a:p>
          <a:p>
            <a:r>
              <a:rPr lang="en-US" dirty="0"/>
              <a:t>fatal: empty </a:t>
            </a:r>
            <a:r>
              <a:rPr lang="en-US" dirty="0" err="1"/>
              <a:t>ident</a:t>
            </a:r>
            <a:r>
              <a:rPr lang="en-US" dirty="0"/>
              <a:t> name (for &lt;chef@ip-10-197-105-148.us-west-1.compute.internal&gt;) not allowed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workstation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1273" y="3091679"/>
            <a:ext cx="10813469" cy="834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Dot </a:t>
            </a:r>
            <a:r>
              <a:rPr lang="en-US" dirty="0" err="1" smtClean="0"/>
              <a:t>Bak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</a:t>
            </a:r>
            <a:r>
              <a:rPr lang="en-US" dirty="0" err="1" smtClean="0"/>
              <a:t>setup.rb.bak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as another filename.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an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 Username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"username"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[master (root-commit) 2513f95] Initial workstation cookbook</a:t>
            </a:r>
          </a:p>
          <a:p>
            <a:r>
              <a:rPr lang="en-US" dirty="0"/>
              <a:t> 12 files changed, 195 insertions(+)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r>
              <a:rPr lang="en-US" dirty="0"/>
              <a:t>                       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r>
              <a:rPr lang="en-US" dirty="0"/>
              <a:t>   </a:t>
            </a:r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r>
              <a:rPr lang="en-US" dirty="0"/>
              <a:t>                              </a:t>
            </a:r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r>
              <a:rPr lang="en-US" dirty="0"/>
              <a:t>                    </a:t>
            </a:r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r>
              <a:rPr lang="en-US" dirty="0"/>
              <a:t>               </a:t>
            </a:r>
          </a:p>
          <a:p>
            <a:r>
              <a:rPr lang="en-US" dirty="0"/>
              <a:t> create mode 100644 recipes/</a:t>
            </a:r>
            <a:r>
              <a:rPr lang="en-US" dirty="0" err="1"/>
              <a:t>setup.rb</a:t>
            </a:r>
            <a:r>
              <a:rPr lang="en-US" dirty="0"/>
              <a:t>              </a:t>
            </a:r>
          </a:p>
          <a:p>
            <a:r>
              <a:rPr lang="en-US" dirty="0"/>
              <a:t> create mode 100644 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create mode 100644 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create mode 100644 test/integration/default/</a:t>
            </a:r>
            <a:r>
              <a:rPr lang="en-US" dirty="0" err="1"/>
              <a:t>serverspec</a:t>
            </a:r>
            <a:r>
              <a:rPr lang="en-US" dirty="0"/>
              <a:t> 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create mode 100644 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workstation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workstation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server.rb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"apache2"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</a:t>
            </a:r>
            <a:r>
              <a:rPr lang="en-US" dirty="0" smtClean="0"/>
              <a:t>/home/chef/</a:t>
            </a:r>
            <a:r>
              <a:rPr lang="en-US" dirty="0"/>
              <a:t>apache] action create</a:t>
            </a:r>
          </a:p>
          <a:p>
            <a:r>
              <a:rPr lang="en-US" dirty="0"/>
              <a:t>    - create new directory /home/chef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</a:t>
            </a:r>
            <a:r>
              <a:rPr lang="en-US" dirty="0" smtClean="0"/>
              <a:t>:enable</a:t>
            </a:r>
          </a:p>
          <a:p>
            <a:r>
              <a:rPr lang="en-US" dirty="0" smtClean="0"/>
              <a:t>end</a:t>
            </a:r>
          </a:p>
          <a:p>
            <a:r>
              <a:rPr lang="en-US" dirty="0"/>
              <a:t>service 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/>
              <a:t>" do</a:t>
            </a:r>
          </a:p>
          <a:p>
            <a:r>
              <a:rPr lang="en-US" dirty="0"/>
              <a:t>  action </a:t>
            </a:r>
            <a:r>
              <a:rPr lang="en-US" dirty="0" smtClean="0"/>
              <a:t>:start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server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website is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&lt;h1&gt;Hello, world!&lt;/h1&gt;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curl 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and 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/>
              <a:t>`}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Time and User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 smtClean="0"/>
              <a:t>`-`$USER`}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 - current user.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11613</TotalTime>
  <Words>2448</Words>
  <Application>Microsoft Macintosh PowerPoint</Application>
  <PresentationFormat>Custom</PresentationFormat>
  <Paragraphs>337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ChefDk3.2Template</vt:lpstr>
      <vt:lpstr>Cookbooks</vt:lpstr>
      <vt:lpstr>Great First Day!</vt:lpstr>
      <vt:lpstr>Versioning?</vt:lpstr>
      <vt:lpstr>File Name Dot Bak</vt:lpstr>
      <vt:lpstr>PowerPoint Presentation</vt:lpstr>
      <vt:lpstr>File Name with Date and Time</vt:lpstr>
      <vt:lpstr>PowerPoint Presentation</vt:lpstr>
      <vt:lpstr>File Name with Date Time and User</vt:lpstr>
      <vt:lpstr>PowerPoint Presentation</vt:lpstr>
      <vt:lpstr>How about a Wiki?</vt:lpstr>
      <vt:lpstr>PowerPoint Presentation</vt:lpstr>
      <vt:lpstr>How about Git?</vt:lpstr>
      <vt:lpstr>PowerPoint Presentation</vt:lpstr>
      <vt:lpstr>Version Control System</vt:lpstr>
      <vt:lpstr>Install git</vt:lpstr>
      <vt:lpstr>Adding the git package</vt:lpstr>
      <vt:lpstr>Re-apply the setup recipe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Git wants an Email</vt:lpstr>
      <vt:lpstr>Git wants a Username</vt:lpstr>
      <vt:lpstr>Use git commit to save the staged changes</vt:lpstr>
      <vt:lpstr>Move out of the workstation cookbook</vt:lpstr>
      <vt:lpstr>Setting up a Web Server</vt:lpstr>
      <vt:lpstr>Lets create a cookbook!</vt:lpstr>
      <vt:lpstr>Apache Recipe</vt:lpstr>
      <vt:lpstr>Apache Recipe</vt:lpstr>
      <vt:lpstr>Apply the server recipe</vt:lpstr>
      <vt:lpstr>Verify the website is available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1401</cp:revision>
  <cp:lastPrinted>2015-02-07T23:49:10Z</cp:lastPrinted>
  <dcterms:created xsi:type="dcterms:W3CDTF">2012-09-13T17:36:07Z</dcterms:created>
  <dcterms:modified xsi:type="dcterms:W3CDTF">2015-05-12T08:17:02Z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